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531" r:id="rId5"/>
    <p:sldId id="619" r:id="rId6"/>
    <p:sldId id="618" r:id="rId7"/>
    <p:sldId id="541" r:id="rId8"/>
    <p:sldId id="623" r:id="rId9"/>
    <p:sldId id="624" r:id="rId10"/>
    <p:sldId id="2439" r:id="rId11"/>
    <p:sldId id="2440" r:id="rId12"/>
    <p:sldId id="2438" r:id="rId13"/>
    <p:sldId id="2434" r:id="rId14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2" autoAdjust="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B5B0A5-9FFD-4CF5-921C-A71AD8120EEF}" type="datetime1">
              <a:rPr lang="uk-UA" smtClean="0"/>
              <a:t>17.09.2021</a:t>
            </a:fld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BDEF39B-AF2A-4EFA-AE7E-EC1FF3735F5A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55556-7B58-4F8B-B982-7102E960FCE7}" type="datetime1">
              <a:rPr lang="uk-UA" smtClean="0"/>
              <a:pPr/>
              <a:t>17.09.2021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 noProof="0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noProof="0" dirty="0"/>
              <a:t>Зразки заголовків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2109BC-39F4-43B1-850C-D5EB0E6480C8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4993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9471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5EFD187-7D74-4BFC-B925-AD91EFADB35C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3739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420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424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805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5764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438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13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rtlCol="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pPr rtl="0"/>
            <a:r>
              <a:rPr lang="uk-UA" noProof="0" dirty="0"/>
              <a:t>ЗАГОЛОВОК ТУТ</a:t>
            </a:r>
          </a:p>
        </p:txBody>
      </p:sp>
      <p:sp>
        <p:nvSpPr>
          <p:cNvPr id="10" name="Овал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Овал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3" name="Підзаголовок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 rtl="0"/>
            <a:r>
              <a:rPr lang="uk-UA" noProof="0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3" name="Місце для вмісту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15" name="Місце для вмісту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 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6" name="Місце для тексту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7" name="Місце для вмісту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18" name="Місце для тексту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9" name="Місце для вмісту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5" name="Місце для тексту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6" name="Місце для вмісту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66" name="Овал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0" name="Місце для тексту 3">
            <a:extLst>
              <a:ext uri="{FF2B5EF4-FFF2-40B4-BE49-F238E27FC236}">
                <a16:creationId xmlns:a16="http://schemas.microsoft.com/office/drawing/2014/main" id="{DBFA191B-5E25-41C1-B950-BB8F10AC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3144" y="2888790"/>
            <a:ext cx="4562856" cy="298019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43AA0A46-EB51-4095-97DD-ED4081CF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0862" y="0"/>
            <a:ext cx="6751137" cy="6857999"/>
          </a:xfrm>
          <a:custGeom>
            <a:avLst/>
            <a:gdLst>
              <a:gd name="connsiteX0" fmla="*/ 0 w 6751137"/>
              <a:gd name="connsiteY0" fmla="*/ 0 h 6857999"/>
              <a:gd name="connsiteX1" fmla="*/ 6751137 w 6751137"/>
              <a:gd name="connsiteY1" fmla="*/ 0 h 6857999"/>
              <a:gd name="connsiteX2" fmla="*/ 6751137 w 6751137"/>
              <a:gd name="connsiteY2" fmla="*/ 6857999 h 6857999"/>
              <a:gd name="connsiteX3" fmla="*/ 0 w 6751137"/>
              <a:gd name="connsiteY3" fmla="*/ 6857999 h 6857999"/>
              <a:gd name="connsiteX4" fmla="*/ 0 w 6751137"/>
              <a:gd name="connsiteY4" fmla="*/ 6844680 h 6857999"/>
              <a:gd name="connsiteX5" fmla="*/ 141429 w 6751137"/>
              <a:gd name="connsiteY5" fmla="*/ 6697120 h 6857999"/>
              <a:gd name="connsiteX6" fmla="*/ 1410790 w 6751137"/>
              <a:gd name="connsiteY6" fmla="*/ 3429000 h 6857999"/>
              <a:gd name="connsiteX7" fmla="*/ 141429 w 6751137"/>
              <a:gd name="connsiteY7" fmla="*/ 160880 h 6857999"/>
              <a:gd name="connsiteX8" fmla="*/ 0 w 6751137"/>
              <a:gd name="connsiteY8" fmla="*/ 1332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1137" h="6857999">
                <a:moveTo>
                  <a:pt x="0" y="0"/>
                </a:moveTo>
                <a:lnTo>
                  <a:pt x="6751137" y="0"/>
                </a:lnTo>
                <a:lnTo>
                  <a:pt x="6751137" y="6857999"/>
                </a:lnTo>
                <a:lnTo>
                  <a:pt x="0" y="6857999"/>
                </a:lnTo>
                <a:lnTo>
                  <a:pt x="0" y="6844680"/>
                </a:lnTo>
                <a:lnTo>
                  <a:pt x="141429" y="6697120"/>
                </a:lnTo>
                <a:cubicBezTo>
                  <a:pt x="930105" y="5833950"/>
                  <a:pt x="1410790" y="4687315"/>
                  <a:pt x="1410790" y="3429000"/>
                </a:cubicBezTo>
                <a:cubicBezTo>
                  <a:pt x="1410790" y="2170685"/>
                  <a:pt x="930105" y="1024050"/>
                  <a:pt x="141429" y="160880"/>
                </a:cubicBezTo>
                <a:lnTo>
                  <a:pt x="0" y="13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267091892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озді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Місце для зображення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7" name="Полілінія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Полілінія: фігура 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Місце для тексту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uk-UA" noProof="0" dirty="0"/>
              <a:t>ЗМІНІТЬ СТИЛІ ЗРАЗКІВ ТЕКСТУ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931169"/>
            <a:ext cx="4393296" cy="133806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исунок і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Овал 11"/>
          <p:cNvSpPr/>
          <p:nvPr/>
        </p:nvSpPr>
        <p:spPr>
          <a:xfrm>
            <a:off x="1486227" y="567141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3" name="Овал 12"/>
          <p:cNvSpPr/>
          <p:nvPr/>
        </p:nvSpPr>
        <p:spPr>
          <a:xfrm>
            <a:off x="1890628" y="1947676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4" name="Овал 13"/>
          <p:cNvSpPr/>
          <p:nvPr/>
        </p:nvSpPr>
        <p:spPr>
          <a:xfrm>
            <a:off x="2765121" y="685800"/>
            <a:ext cx="5578882" cy="5549523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9" name="Овал 48"/>
          <p:cNvSpPr/>
          <p:nvPr userDrawn="1"/>
        </p:nvSpPr>
        <p:spPr>
          <a:xfrm>
            <a:off x="11574658" y="6192906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50" name="Овал 49"/>
          <p:cNvSpPr/>
          <p:nvPr/>
        </p:nvSpPr>
        <p:spPr>
          <a:xfrm>
            <a:off x="5310052" y="667885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20" name="Місце для зображення 19"/>
          <p:cNvSpPr>
            <a:spLocks noGrp="1"/>
          </p:cNvSpPr>
          <p:nvPr>
            <p:ph type="pic" sz="quarter" idx="56" hasCustomPrompt="1"/>
          </p:nvPr>
        </p:nvSpPr>
        <p:spPr>
          <a:xfrm>
            <a:off x="1104765" y="-1579"/>
            <a:ext cx="3816695" cy="6858000"/>
          </a:xfrm>
          <a:custGeom>
            <a:avLst/>
            <a:gdLst>
              <a:gd name="connsiteX0" fmla="*/ 0 w 3816695"/>
              <a:gd name="connsiteY0" fmla="*/ 0 h 6858000"/>
              <a:gd name="connsiteX1" fmla="*/ 1779016 w 3816695"/>
              <a:gd name="connsiteY1" fmla="*/ 0 h 6858000"/>
              <a:gd name="connsiteX2" fmla="*/ 2081372 w 3816695"/>
              <a:gd name="connsiteY2" fmla="*/ 182719 h 6858000"/>
              <a:gd name="connsiteX3" fmla="*/ 3816695 w 3816695"/>
              <a:gd name="connsiteY3" fmla="*/ 3429297 h 6858000"/>
              <a:gd name="connsiteX4" fmla="*/ 2081372 w 3816695"/>
              <a:gd name="connsiteY4" fmla="*/ 6675876 h 6858000"/>
              <a:gd name="connsiteX5" fmla="*/ 1779999 w 3816695"/>
              <a:gd name="connsiteY5" fmla="*/ 6858000 h 6858000"/>
              <a:gd name="connsiteX6" fmla="*/ 0 w 3816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6695" h="6858000">
                <a:moveTo>
                  <a:pt x="0" y="0"/>
                </a:moveTo>
                <a:lnTo>
                  <a:pt x="1779016" y="0"/>
                </a:lnTo>
                <a:lnTo>
                  <a:pt x="2081372" y="182719"/>
                </a:lnTo>
                <a:cubicBezTo>
                  <a:pt x="3128342" y="886316"/>
                  <a:pt x="3816695" y="2077842"/>
                  <a:pt x="3816695" y="3429297"/>
                </a:cubicBezTo>
                <a:cubicBezTo>
                  <a:pt x="3816695" y="4780752"/>
                  <a:pt x="3128342" y="5972279"/>
                  <a:pt x="2081372" y="6675876"/>
                </a:cubicBezTo>
                <a:lnTo>
                  <a:pt x="1779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19" name="Місце для зображення 18"/>
          <p:cNvSpPr>
            <a:spLocks noGrp="1"/>
          </p:cNvSpPr>
          <p:nvPr>
            <p:ph type="pic" sz="quarter" idx="87" hasCustomPrompt="1"/>
          </p:nvPr>
        </p:nvSpPr>
        <p:spPr>
          <a:xfrm>
            <a:off x="11003946" y="2043400"/>
            <a:ext cx="1188054" cy="2768041"/>
          </a:xfrm>
          <a:custGeom>
            <a:avLst/>
            <a:gdLst>
              <a:gd name="connsiteX0" fmla="*/ 1549799 w 1549799"/>
              <a:gd name="connsiteY0" fmla="*/ 0 h 3610868"/>
              <a:gd name="connsiteX1" fmla="*/ 1549799 w 1549799"/>
              <a:gd name="connsiteY1" fmla="*/ 3610868 h 3610868"/>
              <a:gd name="connsiteX2" fmla="*/ 1469233 w 1549799"/>
              <a:gd name="connsiteY2" fmla="*/ 3598637 h 3610868"/>
              <a:gd name="connsiteX3" fmla="*/ 0 w 1549799"/>
              <a:gd name="connsiteY3" fmla="*/ 1805434 h 3610868"/>
              <a:gd name="connsiteX4" fmla="*/ 1469233 w 1549799"/>
              <a:gd name="connsiteY4" fmla="*/ 12231 h 361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799" h="3610868">
                <a:moveTo>
                  <a:pt x="1549799" y="0"/>
                </a:moveTo>
                <a:lnTo>
                  <a:pt x="1549799" y="3610868"/>
                </a:lnTo>
                <a:lnTo>
                  <a:pt x="1469233" y="3598637"/>
                </a:lnTo>
                <a:cubicBezTo>
                  <a:pt x="630743" y="3427960"/>
                  <a:pt x="0" y="2689969"/>
                  <a:pt x="0" y="1805434"/>
                </a:cubicBezTo>
                <a:cubicBezTo>
                  <a:pt x="0" y="920900"/>
                  <a:pt x="630743" y="182908"/>
                  <a:pt x="1469233" y="1223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16" name="Заголовок 7">
            <a:extLst>
              <a:ext uri="{FF2B5EF4-FFF2-40B4-BE49-F238E27FC236}">
                <a16:creationId xmlns:a16="http://schemas.microsoft.com/office/drawing/2014/main" id="{0E95E1C1-C3CC-4989-9ABC-178293BB83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38" y="2622012"/>
            <a:ext cx="5578882" cy="3550187"/>
          </a:xfrm>
        </p:spPr>
        <p:txBody>
          <a:bodyPr tIns="73152" rtlCol="0">
            <a:noAutofit/>
          </a:bodyPr>
          <a:lstStyle>
            <a:lvl1pPr algn="l">
              <a:lnSpc>
                <a:spcPct val="145000"/>
              </a:lnSpc>
              <a:spcBef>
                <a:spcPts val="0"/>
              </a:spcBef>
              <a:defRPr lang="en-US" sz="1400" b="0" i="0" baseline="0" smtClean="0">
                <a:effectLst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23" name="Полілінія: фігура 22">
            <a:extLst>
              <a:ext uri="{FF2B5EF4-FFF2-40B4-BE49-F238E27FC236}">
                <a16:creationId xmlns:a16="http://schemas.microsoft.com/office/drawing/2014/main" id="{B6064CAB-1057-41AD-A199-A6E8A7026465}"/>
              </a:ext>
            </a:extLst>
          </p:cNvPr>
          <p:cNvSpPr/>
          <p:nvPr userDrawn="1"/>
        </p:nvSpPr>
        <p:spPr>
          <a:xfrm>
            <a:off x="8524888" y="-1578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F670D-DDAE-4842-9FA1-6B3293DA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97" y="1254264"/>
            <a:ext cx="5568696" cy="13350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5407823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рівняння із зображенн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Місце для зображення 24">
            <a:extLst>
              <a:ext uri="{FF2B5EF4-FFF2-40B4-BE49-F238E27FC236}">
                <a16:creationId xmlns:a16="http://schemas.microsoft.com/office/drawing/2014/main" id="{099F6EE0-0ECC-4BF4-81EC-F8B712B6FA8C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968655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47" name="Овал 46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8" name="Овал 47"/>
          <p:cNvSpPr/>
          <p:nvPr/>
        </p:nvSpPr>
        <p:spPr>
          <a:xfrm>
            <a:off x="1099631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9" name="Овал 48"/>
          <p:cNvSpPr/>
          <p:nvPr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50" name="Овал 49"/>
          <p:cNvSpPr/>
          <p:nvPr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6" name="Місце для зображення 24"/>
          <p:cNvSpPr>
            <a:spLocks noGrp="1"/>
          </p:cNvSpPr>
          <p:nvPr>
            <p:ph type="pic" sz="quarter" idx="104" hasCustomPrompt="1"/>
          </p:nvPr>
        </p:nvSpPr>
        <p:spPr>
          <a:xfrm>
            <a:off x="2455922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31" name="Місце для тексту 3">
            <a:extLst>
              <a:ext uri="{FF2B5EF4-FFF2-40B4-BE49-F238E27FC236}">
                <a16:creationId xmlns:a16="http://schemas.microsoft.com/office/drawing/2014/main" id="{9E7F9AFC-1AA3-41EE-B9CF-8C208FD2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632" y="3462109"/>
            <a:ext cx="4979928" cy="326285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39" name="Заголовок 7">
            <a:extLst>
              <a:ext uri="{FF2B5EF4-FFF2-40B4-BE49-F238E27FC236}">
                <a16:creationId xmlns:a16="http://schemas.microsoft.com/office/drawing/2014/main" id="{3914CF55-8C39-482F-A85C-6686F1BF80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612364" y="2823082"/>
            <a:ext cx="4979928" cy="605918"/>
          </a:xfrm>
        </p:spPr>
        <p:txBody>
          <a:bodyPr t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 rtl="0"/>
            <a:r>
              <a:rPr lang="uk-UA" noProof="0" dirty="0"/>
              <a:t>НАПИШІТЬ ТУТ ЗАГОЛОВОК</a:t>
            </a:r>
          </a:p>
        </p:txBody>
      </p:sp>
      <p:sp>
        <p:nvSpPr>
          <p:cNvPr id="41" name="Місце для тексту 3">
            <a:extLst>
              <a:ext uri="{FF2B5EF4-FFF2-40B4-BE49-F238E27FC236}">
                <a16:creationId xmlns:a16="http://schemas.microsoft.com/office/drawing/2014/main" id="{7D73FC3A-EB30-4FD3-B2A9-9E6A7F62BB97}"/>
              </a:ext>
            </a:extLst>
          </p:cNvPr>
          <p:cNvSpPr>
            <a:spLocks noGrp="1"/>
          </p:cNvSpPr>
          <p:nvPr>
            <p:ph type="body" sz="half" idx="107"/>
          </p:nvPr>
        </p:nvSpPr>
        <p:spPr>
          <a:xfrm>
            <a:off x="6612365" y="3462109"/>
            <a:ext cx="4979928" cy="326285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42" name="Полілінія: фігура 41">
            <a:extLst>
              <a:ext uri="{FF2B5EF4-FFF2-40B4-BE49-F238E27FC236}">
                <a16:creationId xmlns:a16="http://schemas.microsoft.com/office/drawing/2014/main" id="{07C33C9A-D7E8-4C10-B4DD-F1B8B3CAF4D7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44" name="Полілінія: фігура 43">
            <a:extLst>
              <a:ext uri="{FF2B5EF4-FFF2-40B4-BE49-F238E27FC236}">
                <a16:creationId xmlns:a16="http://schemas.microsoft.com/office/drawing/2014/main" id="{6669BDAC-80FA-43B7-AF04-AC360CBD9C88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B0A3E-9615-4403-8894-873513E49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631" y="2825496"/>
            <a:ext cx="4983480" cy="603504"/>
          </a:xfrm>
        </p:spPr>
        <p:txBody>
          <a:bodyPr vert="horz" lIns="91440" tIns="0" rIns="91440" bIns="0" rtlCol="0" anchor="ctr" anchorCtr="0">
            <a:noAutofit/>
          </a:bodyPr>
          <a:lstStyle>
            <a:lvl1pPr marL="0" indent="0" algn="ctr">
              <a:buFont typeface="+mj-lt"/>
              <a:buNone/>
              <a:defRPr lang="en-US" sz="1800" b="1" cap="all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</a:pPr>
            <a:r>
              <a:rPr lang="uk-UA" noProof="0" dirty="0"/>
              <a:t>НАПИШІТЬ ТУТ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75954981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Місце для зображення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  <p:sp>
        <p:nvSpPr>
          <p:cNvPr id="66" name="Овал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22" name="Овал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uk-UA" sz="2700" noProof="0" dirty="0"/>
          </a:p>
        </p:txBody>
      </p:sp>
      <p:sp>
        <p:nvSpPr>
          <p:cNvPr id="23" name="Місце для тексту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 rtlCol="0"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uk-UA" noProof="0" dirty="0"/>
              <a:t>ЗМІНІТЬ СТИЛІ ЗРАЗКІВ ТЕКСТУ</a:t>
            </a:r>
          </a:p>
        </p:txBody>
      </p:sp>
      <p:sp>
        <p:nvSpPr>
          <p:cNvPr id="24" name="Полілінія: фігура 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0"/>
            <a:ext cx="11087100" cy="6858000"/>
          </a:xfrm>
        </p:spPr>
        <p:txBody>
          <a:bodyPr rtlCol="0"/>
          <a:lstStyle/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AB3F602-0F3F-45E1-BDB9-44D57F609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5986" y="853066"/>
            <a:ext cx="2097590" cy="1331680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uk-UA" noProof="0" dirty="0"/>
              <a:t>Підпис</a:t>
            </a:r>
          </a:p>
        </p:txBody>
      </p:sp>
    </p:spTree>
    <p:extLst>
      <p:ext uri="{BB962C8B-B14F-4D97-AF65-F5344CB8AC3E}">
        <p14:creationId xmlns:p14="http://schemas.microsoft.com/office/powerpoint/2010/main" val="106546306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Овал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66" name="Овал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1" name="Місце для тексту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 rtl="0">
              <a:lnSpc>
                <a:spcPct val="145000"/>
              </a:lnSpc>
              <a:spcBef>
                <a:spcPts val="0"/>
              </a:spcBef>
            </a:pPr>
            <a:r>
              <a:rPr lang="uk-UA" noProof="0"/>
              <a:t>Клацніть, щоб відредагувати стилі зразків тексту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uk-UA" noProof="0" dirty="0"/>
              <a:t>Зразок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uk-UA" noProof="0" dirty="0"/>
              <a:t>Зразки заголовків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uk-UA" noProof="0" dirty="0"/>
          </a:p>
        </p:txBody>
      </p:sp>
      <p:cxnSp>
        <p:nvCxnSpPr>
          <p:cNvPr id="13" name="Пряма сполучна лінія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Фігура 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marL="0" indent="0" algn="ctr" rtl="0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uk-UA" sz="2400" b="1" kern="1200" spc="600" noProof="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4</a:t>
            </a:r>
            <a:r>
              <a:rPr lang="uk-UA" sz="2400" b="1" kern="1200" spc="600" baseline="30000" noProof="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TH </a:t>
            </a:r>
            <a:r>
              <a:rPr lang="uk-UA" sz="2400" b="1" kern="1200" spc="6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COFFEE</a:t>
            </a:r>
            <a:endParaRPr lang="uk-UA" sz="2400" b="1" i="0" spc="600" noProof="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Місце для номера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noProof="0" smtClean="0"/>
              <a:pPr/>
              <a:t>‹№›</a:t>
            </a:fld>
            <a:endParaRPr lang="uk-UA" sz="1000" noProof="0" dirty="0"/>
          </a:p>
        </p:txBody>
      </p:sp>
      <p:cxnSp>
        <p:nvCxnSpPr>
          <p:cNvPr id="20" name="Пряма сполучна лінія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65" r:id="rId7"/>
    <p:sldLayoutId id="2147483668" r:id="rId8"/>
    <p:sldLayoutId id="2147483677" r:id="rId9"/>
    <p:sldLayoutId id="2147483673" r:id="rId10"/>
    <p:sldLayoutId id="2147483674" r:id="rId11"/>
    <p:sldLayoutId id="2147483680" r:id="rId12"/>
    <p:sldLayoutId id="2147483678" r:id="rId13"/>
    <p:sldLayoutId id="2147483679" r:id="rId14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l-id.net/uk/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s://ri4i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4i.com/" TargetMode="External"/><Relationship Id="rId5" Type="http://schemas.openxmlformats.org/officeDocument/2006/relationships/hyperlink" Target="https://animal-id.net/uk/app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4i.com/" TargetMode="External"/><Relationship Id="rId5" Type="http://schemas.openxmlformats.org/officeDocument/2006/relationships/hyperlink" Target="https://animal-id.net/uk/app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900" y="1559046"/>
            <a:ext cx="10668000" cy="2969443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rtl="0"/>
            <a:r>
              <a:rPr lang="en-US" dirty="0" err="1">
                <a:solidFill>
                  <a:schemeClr val="accent1"/>
                </a:solidFill>
              </a:rPr>
              <a:t>Love</a:t>
            </a:r>
            <a:r>
              <a:rPr lang="en-US" dirty="0" err="1"/>
              <a:t>&amp;Pets</a:t>
            </a:r>
            <a:endParaRPr lang="uk-UA" dirty="0"/>
          </a:p>
        </p:txBody>
      </p:sp>
      <p:sp>
        <p:nvSpPr>
          <p:cNvPr id="5" name="Місце для тексту 2">
            <a:extLst>
              <a:ext uri="{FF2B5EF4-FFF2-40B4-BE49-F238E27FC236}">
                <a16:creationId xmlns:a16="http://schemas.microsoft.com/office/drawing/2014/main" id="{06EA936C-FD55-4B65-B5A9-4027374883A5}"/>
              </a:ext>
            </a:extLst>
          </p:cNvPr>
          <p:cNvSpPr txBox="1">
            <a:spLocks/>
          </p:cNvSpPr>
          <p:nvPr/>
        </p:nvSpPr>
        <p:spPr>
          <a:xfrm>
            <a:off x="1241602" y="4528489"/>
            <a:ext cx="10394595" cy="51393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dirty="0" err="1"/>
              <a:t>Матійчук</a:t>
            </a:r>
            <a:r>
              <a:rPr lang="uk-UA" sz="1600" dirty="0"/>
              <a:t> Соломія        Ковальчук Анастасія        Слобода Ірина        </a:t>
            </a:r>
            <a:r>
              <a:rPr lang="uk-UA" sz="1600" dirty="0" err="1"/>
              <a:t>Трибулович</a:t>
            </a:r>
            <a:r>
              <a:rPr lang="uk-UA" sz="1600" dirty="0"/>
              <a:t> Іванна        Омелюх Ірина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3CCDE-A26F-4841-B8EC-F534FF736CF5}"/>
              </a:ext>
            </a:extLst>
          </p:cNvPr>
          <p:cNvSpPr txBox="1"/>
          <p:nvPr/>
        </p:nvSpPr>
        <p:spPr>
          <a:xfrm rot="16200000">
            <a:off x="-691652" y="3198167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6003" y="599111"/>
            <a:ext cx="10668000" cy="5659778"/>
          </a:xfrm>
        </p:spPr>
        <p:txBody>
          <a:bodyPr rtlCol="0">
            <a:normAutofit/>
          </a:bodyPr>
          <a:lstStyle/>
          <a:p>
            <a:pPr rtl="0"/>
            <a:r>
              <a:rPr lang="uk-UA" noProof="1"/>
              <a:t>ДЯКУЄМО</a:t>
            </a:r>
            <a:br>
              <a:rPr lang="uk-UA" noProof="1"/>
            </a:br>
            <a:r>
              <a:rPr lang="uk-UA" noProof="1"/>
              <a:t>ЗА УВАГУ!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68DAA-BB38-4CE2-998C-0B243876B01C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32" y="1233170"/>
            <a:ext cx="3733800" cy="633994"/>
          </a:xfrm>
        </p:spPr>
        <p:txBody>
          <a:bodyPr rtlCol="0"/>
          <a:lstStyle/>
          <a:p>
            <a:pPr rtl="0"/>
            <a:r>
              <a:rPr lang="uk-UA" dirty="0"/>
              <a:t>Ціль аплікації</a:t>
            </a:r>
          </a:p>
        </p:txBody>
      </p:sp>
      <p:sp>
        <p:nvSpPr>
          <p:cNvPr id="20" name="Місце для тексту 19">
            <a:extLst>
              <a:ext uri="{FF2B5EF4-FFF2-40B4-BE49-F238E27FC236}">
                <a16:creationId xmlns:a16="http://schemas.microsoft.com/office/drawing/2014/main" id="{1A5AD738-856D-4A85-B701-C986789D9E82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7926192" y="2031324"/>
            <a:ext cx="2771280" cy="2959513"/>
          </a:xfrm>
        </p:spPr>
        <p:txBody>
          <a:bodyPr rtlCol="0"/>
          <a:lstStyle/>
          <a:p>
            <a:pPr rtl="0"/>
            <a:r>
              <a:rPr lang="uk-UA" sz="2000" dirty="0"/>
              <a:t>Допомогти у догляді за домашніми улюбленцями,  обрати собі тваринку та дізнатись детальну інформацію про неї.</a:t>
            </a:r>
          </a:p>
        </p:txBody>
      </p:sp>
      <p:sp>
        <p:nvSpPr>
          <p:cNvPr id="14" name="Полілінія 27">
            <a:extLst>
              <a:ext uri="{FF2B5EF4-FFF2-40B4-BE49-F238E27FC236}">
                <a16:creationId xmlns:a16="http://schemas.microsoft.com/office/drawing/2014/main" id="{944C982A-D694-43A6-9330-50F554BC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B08FB-8570-4CF0-BE07-0A52569487B7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30" name="Місце для зображення 29" descr="Зображення, що містить собака, у приміщенні, кладе, коричневий&#10;&#10;Автоматично згенерований опис">
            <a:extLst>
              <a:ext uri="{FF2B5EF4-FFF2-40B4-BE49-F238E27FC236}">
                <a16:creationId xmlns:a16="http://schemas.microsoft.com/office/drawing/2014/main" id="{B26F0F07-75BE-4D2E-A743-F3CD67D328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861" b="198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984" y="962648"/>
            <a:ext cx="4562856" cy="558933"/>
          </a:xfrm>
        </p:spPr>
        <p:txBody>
          <a:bodyPr rtlCol="0"/>
          <a:lstStyle/>
          <a:p>
            <a:pPr rtl="0"/>
            <a:r>
              <a:rPr lang="uk-UA" dirty="0"/>
              <a:t>Проблеми, які вирішує</a:t>
            </a:r>
          </a:p>
        </p:txBody>
      </p:sp>
      <p:sp>
        <p:nvSpPr>
          <p:cNvPr id="7" name="Місце для тексту 2">
            <a:extLst>
              <a:ext uri="{FF2B5EF4-FFF2-40B4-BE49-F238E27FC236}">
                <a16:creationId xmlns:a16="http://schemas.microsoft.com/office/drawing/2014/main" id="{B7F83001-6F86-4DB9-8790-C0738D88DC47}"/>
              </a:ext>
            </a:extLst>
          </p:cNvPr>
          <p:cNvSpPr txBox="1">
            <a:spLocks/>
          </p:cNvSpPr>
          <p:nvPr/>
        </p:nvSpPr>
        <p:spPr>
          <a:xfrm>
            <a:off x="6506984" y="1738035"/>
            <a:ext cx="5122764" cy="37927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Дозволить </a:t>
            </a:r>
            <a:r>
              <a:rPr lang="ru-RU" sz="2400" dirty="0" err="1"/>
              <a:t>власникам</a:t>
            </a:r>
            <a:r>
              <a:rPr lang="ru-RU" sz="2400" dirty="0"/>
              <a:t> </a:t>
            </a:r>
            <a:r>
              <a:rPr lang="ru-RU" sz="2400" dirty="0" err="1"/>
              <a:t>стежити</a:t>
            </a:r>
            <a:r>
              <a:rPr lang="ru-RU" sz="2400" dirty="0"/>
              <a:t> за </a:t>
            </a:r>
            <a:r>
              <a:rPr lang="ru-RU" sz="2400" dirty="0" err="1"/>
              <a:t>вчасним</a:t>
            </a:r>
            <a:r>
              <a:rPr lang="ru-RU" sz="2400" dirty="0"/>
              <a:t> </a:t>
            </a:r>
            <a:r>
              <a:rPr lang="ru-RU" sz="2400" dirty="0" err="1"/>
              <a:t>виконанням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необхідних</a:t>
            </a:r>
            <a:r>
              <a:rPr lang="ru-RU" sz="2400" dirty="0"/>
              <a:t> процедур по догляду за </a:t>
            </a:r>
            <a:r>
              <a:rPr lang="ru-RU" sz="2400" dirty="0" err="1"/>
              <a:t>домашнім</a:t>
            </a:r>
            <a:r>
              <a:rPr lang="ru-RU" sz="2400" dirty="0"/>
              <a:t> </a:t>
            </a:r>
            <a:r>
              <a:rPr lang="ru-RU" sz="2400" dirty="0" err="1"/>
              <a:t>улюбленцем</a:t>
            </a:r>
            <a:r>
              <a:rPr lang="ru-RU" sz="2400" dirty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/>
              <a:t>Надасть</a:t>
            </a:r>
            <a:r>
              <a:rPr lang="ru-RU" sz="2400" dirty="0"/>
              <a:t> </a:t>
            </a:r>
            <a:r>
              <a:rPr lang="ru-RU" sz="2400" dirty="0" err="1"/>
              <a:t>можливість</a:t>
            </a:r>
            <a:r>
              <a:rPr lang="ru-RU" sz="2400" dirty="0"/>
              <a:t> </a:t>
            </a:r>
            <a:r>
              <a:rPr lang="ru-RU" sz="2400" dirty="0" err="1"/>
              <a:t>вибрати</a:t>
            </a:r>
            <a:r>
              <a:rPr lang="ru-RU" sz="2400" dirty="0"/>
              <a:t> </a:t>
            </a:r>
            <a:r>
              <a:rPr lang="ru-RU" sz="2400" dirty="0" err="1"/>
              <a:t>тваринку</a:t>
            </a:r>
            <a:r>
              <a:rPr lang="ru-RU" sz="2400" dirty="0"/>
              <a:t>, яка </a:t>
            </a:r>
            <a:r>
              <a:rPr lang="ru-RU" sz="2400" dirty="0" err="1"/>
              <a:t>підійде</a:t>
            </a:r>
            <a:r>
              <a:rPr lang="ru-RU" sz="2400" dirty="0"/>
              <a:t> </a:t>
            </a:r>
            <a:r>
              <a:rPr lang="ru-RU" sz="2400" dirty="0" err="1"/>
              <a:t>саме</a:t>
            </a:r>
            <a:r>
              <a:rPr lang="ru-RU" sz="2400" dirty="0"/>
              <a:t> </a:t>
            </a:r>
            <a:r>
              <a:rPr lang="ru-RU" sz="2400" dirty="0" err="1"/>
              <a:t>тобі</a:t>
            </a:r>
            <a:r>
              <a:rPr lang="uk-UA" sz="2400" dirty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Дозволить </a:t>
            </a:r>
            <a:r>
              <a:rPr lang="ru-RU" sz="2400" dirty="0" err="1"/>
              <a:t>дізнатися</a:t>
            </a:r>
            <a:r>
              <a:rPr lang="ru-RU" sz="2400" dirty="0"/>
              <a:t> </a:t>
            </a:r>
            <a:r>
              <a:rPr lang="ru-RU" sz="2400" dirty="0" err="1"/>
              <a:t>детальну</a:t>
            </a:r>
            <a:r>
              <a:rPr lang="ru-RU" sz="2400" dirty="0"/>
              <a:t> </a:t>
            </a:r>
            <a:r>
              <a:rPr lang="ru-RU" sz="2400" dirty="0" err="1"/>
              <a:t>інформацію</a:t>
            </a:r>
            <a:r>
              <a:rPr lang="ru-RU" sz="2400" dirty="0"/>
              <a:t> про догляд, </a:t>
            </a:r>
            <a:r>
              <a:rPr lang="ru-RU" sz="2400" dirty="0" err="1"/>
              <a:t>харчування</a:t>
            </a:r>
            <a:r>
              <a:rPr lang="ru-RU" sz="2400" dirty="0"/>
              <a:t> та </a:t>
            </a:r>
            <a:r>
              <a:rPr lang="ru-RU" sz="2400" dirty="0" err="1"/>
              <a:t>ньюанси</a:t>
            </a:r>
            <a:r>
              <a:rPr lang="ru-RU" sz="2400" dirty="0"/>
              <a:t> </a:t>
            </a:r>
            <a:r>
              <a:rPr lang="ru-RU" sz="2400" dirty="0" err="1"/>
              <a:t>лікування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.</a:t>
            </a:r>
            <a:endParaRPr lang="uk-UA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2D3428-579B-4317-8DC7-86C6FF4D7986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27" name="Місце для зображення 26" descr="Зображення, що містить особа, у приміщенні, кладе, ссавець&#10;&#10;Автоматично згенерований опис">
            <a:extLst>
              <a:ext uri="{FF2B5EF4-FFF2-40B4-BE49-F238E27FC236}">
                <a16:creationId xmlns:a16="http://schemas.microsoft.com/office/drawing/2014/main" id="{719A3B69-AE04-41A7-A0FF-2033CE6C82EB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3"/>
          <a:srcRect t="7684" b="7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E19986B-6BF1-4ACF-B9CC-DBD1466D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31" y="1018548"/>
            <a:ext cx="3907718" cy="593280"/>
          </a:xfrm>
        </p:spPr>
        <p:txBody>
          <a:bodyPr rtlCol="0"/>
          <a:lstStyle/>
          <a:p>
            <a:pPr rtl="0"/>
            <a:r>
              <a:rPr lang="uk-UA" dirty="0"/>
              <a:t>Типи користувачів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2"/>
          </p:nvPr>
        </p:nvSpPr>
        <p:spPr>
          <a:xfrm>
            <a:off x="1035432" y="2155146"/>
            <a:ext cx="5060568" cy="3881670"/>
          </a:xfrm>
        </p:spPr>
        <p:txBody>
          <a:bodyPr rtlCol="0">
            <a:noAutofit/>
          </a:bodyPr>
          <a:lstStyle/>
          <a:p>
            <a:r>
              <a:rPr lang="ru-RU" sz="2400" dirty="0"/>
              <a:t>1) </a:t>
            </a:r>
            <a:r>
              <a:rPr lang="ru-RU" sz="2400" dirty="0" err="1"/>
              <a:t>Користувачі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шукають</a:t>
            </a:r>
            <a:r>
              <a:rPr lang="ru-RU" sz="2400" dirty="0"/>
              <a:t> </a:t>
            </a:r>
            <a:r>
              <a:rPr lang="ru-RU" sz="2400" dirty="0" err="1"/>
              <a:t>домашнього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;</a:t>
            </a:r>
          </a:p>
          <a:p>
            <a:r>
              <a:rPr lang="ru-RU" sz="2400" dirty="0"/>
              <a:t>2) </a:t>
            </a:r>
            <a:r>
              <a:rPr lang="ru-RU" sz="2400" dirty="0" err="1"/>
              <a:t>Користувачі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хочуть</a:t>
            </a:r>
            <a:r>
              <a:rPr lang="ru-RU" sz="2400" dirty="0"/>
              <a:t> </a:t>
            </a:r>
            <a:r>
              <a:rPr lang="ru-RU" sz="2400" dirty="0" err="1"/>
              <a:t>дізнатися</a:t>
            </a:r>
            <a:r>
              <a:rPr lang="ru-RU" sz="2400" dirty="0"/>
              <a:t> </a:t>
            </a:r>
            <a:r>
              <a:rPr lang="ru-RU" sz="2400" dirty="0" err="1"/>
              <a:t>детальну</a:t>
            </a:r>
            <a:r>
              <a:rPr lang="ru-RU" sz="2400" dirty="0"/>
              <a:t> </a:t>
            </a:r>
            <a:r>
              <a:rPr lang="ru-RU" sz="2400" dirty="0" err="1"/>
              <a:t>інформацію</a:t>
            </a:r>
            <a:r>
              <a:rPr lang="ru-RU" sz="2400" dirty="0"/>
              <a:t> про догляд, </a:t>
            </a:r>
            <a:r>
              <a:rPr lang="ru-RU" sz="2400" dirty="0" err="1"/>
              <a:t>харчування</a:t>
            </a:r>
            <a:r>
              <a:rPr lang="ru-RU" sz="2400" dirty="0"/>
              <a:t> та </a:t>
            </a:r>
            <a:r>
              <a:rPr lang="ru-RU" sz="2400" dirty="0" err="1"/>
              <a:t>ньюанси</a:t>
            </a:r>
            <a:r>
              <a:rPr lang="ru-RU" sz="2400" dirty="0"/>
              <a:t> </a:t>
            </a:r>
            <a:r>
              <a:rPr lang="ru-RU" sz="2400" dirty="0" err="1"/>
              <a:t>лікування</a:t>
            </a:r>
            <a:r>
              <a:rPr lang="ru-RU" sz="2400" dirty="0"/>
              <a:t> </a:t>
            </a:r>
            <a:r>
              <a:rPr lang="ru-RU" sz="2400" dirty="0" err="1"/>
              <a:t>свого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;</a:t>
            </a:r>
          </a:p>
          <a:p>
            <a:r>
              <a:rPr lang="ru-RU" sz="2400" dirty="0"/>
              <a:t>3) </a:t>
            </a:r>
            <a:r>
              <a:rPr lang="ru-RU" sz="2400" dirty="0" err="1"/>
              <a:t>Користувачі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вже</a:t>
            </a:r>
            <a:r>
              <a:rPr lang="ru-RU" sz="2400" dirty="0"/>
              <a:t> </a:t>
            </a:r>
            <a:r>
              <a:rPr lang="ru-RU" sz="2400" dirty="0" err="1"/>
              <a:t>мають</a:t>
            </a:r>
            <a:r>
              <a:rPr lang="ru-RU" sz="2400" dirty="0"/>
              <a:t> </a:t>
            </a:r>
            <a:r>
              <a:rPr lang="ru-RU" sz="2400" dirty="0" err="1"/>
              <a:t>домашнього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 і </a:t>
            </a:r>
            <a:r>
              <a:rPr lang="ru-RU" sz="2400" dirty="0" err="1"/>
              <a:t>хочуть</a:t>
            </a:r>
            <a:r>
              <a:rPr lang="ru-RU" sz="2400" dirty="0"/>
              <a:t> </a:t>
            </a:r>
            <a:r>
              <a:rPr lang="ru-RU" sz="2400" dirty="0" err="1"/>
              <a:t>стежити</a:t>
            </a:r>
            <a:r>
              <a:rPr lang="ru-RU" sz="2400" dirty="0"/>
              <a:t> за </a:t>
            </a:r>
            <a:r>
              <a:rPr lang="ru-RU" sz="2400" dirty="0" err="1"/>
              <a:t>вчасним</a:t>
            </a:r>
            <a:r>
              <a:rPr lang="ru-RU" sz="2400" dirty="0"/>
              <a:t> </a:t>
            </a:r>
            <a:r>
              <a:rPr lang="ru-RU" sz="2400" dirty="0" err="1"/>
              <a:t>виконанням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необхідних</a:t>
            </a:r>
            <a:r>
              <a:rPr lang="ru-RU" sz="2400" dirty="0"/>
              <a:t> процедур по догляду за ним.</a:t>
            </a:r>
            <a:endParaRPr lang="uk-UA" sz="2400" dirty="0"/>
          </a:p>
        </p:txBody>
      </p:sp>
      <p:sp>
        <p:nvSpPr>
          <p:cNvPr id="8" name="Овал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sp>
        <p:nvSpPr>
          <p:cNvPr id="10" name="Номер слайда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smtClean="0">
                <a:solidFill>
                  <a:schemeClr val="bg1">
                    <a:alpha val="50000"/>
                  </a:schemeClr>
                </a:solidFill>
              </a:rPr>
              <a:pPr/>
              <a:t>4</a:t>
            </a:fld>
            <a:endParaRPr lang="uk-UA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30" name="Місце для зображення 29" descr="Зображення, що містить собака, надворі, особа, позує&#10;&#10;Автоматично згенерований опис">
            <a:extLst>
              <a:ext uri="{FF2B5EF4-FFF2-40B4-BE49-F238E27FC236}">
                <a16:creationId xmlns:a16="http://schemas.microsoft.com/office/drawing/2014/main" id="{FCD4E07C-366C-4FBB-A662-0CA5C96298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7140" r="17140"/>
          <a:stretch>
            <a:fillRect/>
          </a:stretch>
        </p:blipFill>
        <p:spPr/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37C395F-4E93-4B6C-A3A7-52A763FA77F5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434107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11E0449-C335-46DB-B971-B68D8522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38" y="503967"/>
            <a:ext cx="3217347" cy="545888"/>
          </a:xfrm>
        </p:spPr>
        <p:txBody>
          <a:bodyPr rtlCol="0"/>
          <a:lstStyle/>
          <a:p>
            <a:pPr rtl="0"/>
            <a:r>
              <a:rPr lang="uk-UA" dirty="0"/>
              <a:t>Основні вимоги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39"/>
          </p:nvPr>
        </p:nvSpPr>
        <p:spPr>
          <a:xfrm>
            <a:off x="5224938" y="1134320"/>
            <a:ext cx="5008953" cy="5321898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000" dirty="0"/>
              <a:t>1) </a:t>
            </a:r>
            <a:r>
              <a:rPr lang="ru-RU" sz="2000" dirty="0" err="1"/>
              <a:t>Зручний</a:t>
            </a:r>
            <a:r>
              <a:rPr lang="ru-RU" sz="2000" dirty="0"/>
              <a:t> </a:t>
            </a:r>
            <a:r>
              <a:rPr lang="ru-RU" sz="2000" dirty="0" err="1"/>
              <a:t>користувацький</a:t>
            </a:r>
            <a:r>
              <a:rPr lang="ru-RU" sz="2000" dirty="0"/>
              <a:t> </a:t>
            </a:r>
            <a:r>
              <a:rPr lang="ru-RU" sz="2000" dirty="0" err="1"/>
              <a:t>інтерфейс</a:t>
            </a:r>
            <a:r>
              <a:rPr lang="ru-RU" sz="2000" dirty="0"/>
              <a:t>;</a:t>
            </a:r>
          </a:p>
          <a:p>
            <a:pPr marL="0" indent="0" rtl="0">
              <a:buNone/>
            </a:pPr>
            <a:r>
              <a:rPr lang="ru-RU" sz="2000" dirty="0"/>
              <a:t>2)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профіль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r>
              <a:rPr lang="ru-RU" sz="2000" dirty="0"/>
              <a:t>;</a:t>
            </a:r>
          </a:p>
          <a:p>
            <a:pPr marL="0" indent="0">
              <a:buNone/>
            </a:pPr>
            <a:r>
              <a:rPr lang="ru-RU" sz="2000" dirty="0"/>
              <a:t>3)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вибрати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, </a:t>
            </a:r>
            <a:r>
              <a:rPr lang="ru-RU" sz="2000" dirty="0" err="1"/>
              <a:t>який</a:t>
            </a:r>
            <a:r>
              <a:rPr lang="ru-RU" sz="2000" dirty="0"/>
              <a:t> </a:t>
            </a:r>
            <a:r>
              <a:rPr lang="ru-RU" sz="2000" dirty="0" err="1"/>
              <a:t>підійде</a:t>
            </a:r>
            <a:r>
              <a:rPr lang="ru-RU" sz="2000" dirty="0"/>
              <a:t> </a:t>
            </a:r>
            <a:r>
              <a:rPr lang="ru-RU" sz="2000" dirty="0" err="1"/>
              <a:t>саме</a:t>
            </a:r>
            <a:r>
              <a:rPr lang="ru-RU" sz="2000" dirty="0"/>
              <a:t> </a:t>
            </a:r>
            <a:r>
              <a:rPr lang="ru-RU" sz="2000" dirty="0" err="1"/>
              <a:t>тобі</a:t>
            </a:r>
            <a:r>
              <a:rPr lang="ru-RU" sz="2000" dirty="0"/>
              <a:t>;</a:t>
            </a:r>
          </a:p>
          <a:p>
            <a:pPr marL="0" indent="0">
              <a:buNone/>
            </a:pPr>
            <a:r>
              <a:rPr lang="ru-RU" sz="2000" dirty="0"/>
              <a:t>4)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вибирати</a:t>
            </a:r>
            <a:r>
              <a:rPr lang="ru-RU" sz="2000" dirty="0"/>
              <a:t> та </a:t>
            </a:r>
            <a:r>
              <a:rPr lang="ru-RU" sz="2000" dirty="0" err="1"/>
              <a:t>здійснювати</a:t>
            </a:r>
            <a:r>
              <a:rPr lang="ru-RU" sz="2000" dirty="0"/>
              <a:t> </a:t>
            </a:r>
            <a:r>
              <a:rPr lang="ru-RU" sz="2000" dirty="0" err="1"/>
              <a:t>пошук</a:t>
            </a:r>
            <a:r>
              <a:rPr lang="ru-RU" sz="2000" dirty="0"/>
              <a:t> за </a:t>
            </a:r>
            <a:r>
              <a:rPr lang="ru-RU" sz="2000" dirty="0" err="1"/>
              <a:t>різними</a:t>
            </a:r>
            <a:r>
              <a:rPr lang="ru-RU" sz="2000" dirty="0"/>
              <a:t> </a:t>
            </a:r>
            <a:r>
              <a:rPr lang="ru-RU" sz="2000" dirty="0" err="1"/>
              <a:t>категоріями</a:t>
            </a:r>
            <a:r>
              <a:rPr lang="ru-RU" sz="2000" dirty="0"/>
              <a:t> тварин;</a:t>
            </a:r>
          </a:p>
          <a:p>
            <a:pPr marL="0" indent="0" rtl="0">
              <a:buNone/>
            </a:pPr>
            <a:r>
              <a:rPr lang="ru-RU" sz="2000" dirty="0"/>
              <a:t>5)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дізнатися</a:t>
            </a:r>
            <a:r>
              <a:rPr lang="ru-RU" sz="2000" dirty="0"/>
              <a:t> </a:t>
            </a:r>
            <a:r>
              <a:rPr lang="ru-RU" sz="2000" dirty="0" err="1"/>
              <a:t>необхідну</a:t>
            </a:r>
            <a:r>
              <a:rPr lang="ru-RU" sz="2000" dirty="0"/>
              <a:t> </a:t>
            </a:r>
            <a:r>
              <a:rPr lang="ru-RU" sz="2000" dirty="0" err="1"/>
              <a:t>інформацію</a:t>
            </a:r>
            <a:r>
              <a:rPr lang="ru-RU" sz="2000" dirty="0"/>
              <a:t> про догляд, </a:t>
            </a:r>
            <a:r>
              <a:rPr lang="ru-RU" sz="2000" dirty="0" err="1"/>
              <a:t>харчування</a:t>
            </a:r>
            <a:r>
              <a:rPr lang="ru-RU" sz="2000" dirty="0"/>
              <a:t> та </a:t>
            </a:r>
            <a:r>
              <a:rPr lang="ru-RU" sz="2000" dirty="0" err="1"/>
              <a:t>ньюанси</a:t>
            </a:r>
            <a:r>
              <a:rPr lang="ru-RU" sz="2000" dirty="0"/>
              <a:t> </a:t>
            </a:r>
            <a:r>
              <a:rPr lang="ru-RU" sz="2000" dirty="0" err="1"/>
              <a:t>лікування</a:t>
            </a:r>
            <a:r>
              <a:rPr lang="ru-RU" sz="2000" dirty="0"/>
              <a:t> </a:t>
            </a:r>
            <a:r>
              <a:rPr lang="ru-RU" sz="2000" dirty="0" err="1"/>
              <a:t>свого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uk-UA" sz="2000" dirty="0"/>
              <a:t>;</a:t>
            </a:r>
          </a:p>
          <a:p>
            <a:pPr marL="0" indent="0" rtl="0">
              <a:buNone/>
            </a:pPr>
            <a:r>
              <a:rPr lang="ru-RU" sz="2000" dirty="0"/>
              <a:t>6)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нагадування</a:t>
            </a:r>
            <a:r>
              <a:rPr lang="ru-RU" sz="2000" dirty="0"/>
              <a:t> на </a:t>
            </a:r>
            <a:r>
              <a:rPr lang="ru-RU" sz="2000" dirty="0" err="1"/>
              <a:t>необхідну</a:t>
            </a:r>
            <a:r>
              <a:rPr lang="ru-RU" sz="2000" dirty="0"/>
              <a:t> дату з </a:t>
            </a:r>
            <a:r>
              <a:rPr lang="ru-RU" sz="2000" dirty="0" err="1"/>
              <a:t>описом</a:t>
            </a:r>
            <a:r>
              <a:rPr lang="ru-RU" sz="2000" dirty="0"/>
              <a:t>.</a:t>
            </a:r>
          </a:p>
        </p:txBody>
      </p:sp>
      <p:pic>
        <p:nvPicPr>
          <p:cNvPr id="31" name="Місце для зображення 30" descr="Зображення, що містить кіт, ссавець, кіт свійський, у приміщенні&#10;&#10;Автоматично згенерований опис">
            <a:extLst>
              <a:ext uri="{FF2B5EF4-FFF2-40B4-BE49-F238E27FC236}">
                <a16:creationId xmlns:a16="http://schemas.microsoft.com/office/drawing/2014/main" id="{3A0AF913-0488-4EEE-A7C0-351A659F58A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l="8264" r="8264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111970-D3B2-410B-A86A-EA13F0FFC9F0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43" name="Місце для зображення 42">
            <a:extLst>
              <a:ext uri="{FF2B5EF4-FFF2-40B4-BE49-F238E27FC236}">
                <a16:creationId xmlns:a16="http://schemas.microsoft.com/office/drawing/2014/main" id="{C0B7130C-B4EA-4A74-9999-99F9F5B21BD9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4"/>
          <a:srcRect l="28555" r="28555"/>
          <a:stretch>
            <a:fillRect/>
          </a:stretch>
        </p:blipFill>
        <p:spPr/>
      </p:pic>
      <p:pic>
        <p:nvPicPr>
          <p:cNvPr id="45" name="Рисунок 44" descr="Зображення, що містить текст, рослина&#10;&#10;Автоматично згенерований опис">
            <a:extLst>
              <a:ext uri="{FF2B5EF4-FFF2-40B4-BE49-F238E27FC236}">
                <a16:creationId xmlns:a16="http://schemas.microsoft.com/office/drawing/2014/main" id="{F0516E34-76AD-4047-922B-3B45AE27D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846"/>
          <a:stretch/>
        </p:blipFill>
        <p:spPr>
          <a:xfrm>
            <a:off x="11597973" y="2776611"/>
            <a:ext cx="594027" cy="10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54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795555"/>
            <a:ext cx="2234267" cy="477627"/>
          </a:xfrm>
        </p:spPr>
        <p:txBody>
          <a:bodyPr/>
          <a:lstStyle/>
          <a:p>
            <a:r>
              <a:rPr lang="uk-UA" sz="2800" dirty="0">
                <a:solidFill>
                  <a:schemeClr val="tx1"/>
                </a:solidFill>
              </a:rPr>
              <a:t>Переваги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593714"/>
            <a:ext cx="4812620" cy="244433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ru-RU" sz="2000" dirty="0" err="1"/>
              <a:t>родовід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захист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 у </a:t>
            </a:r>
            <a:r>
              <a:rPr lang="ru-RU" sz="2000" dirty="0" err="1"/>
              <a:t>випадку</a:t>
            </a:r>
            <a:r>
              <a:rPr lang="ru-RU" sz="2000" dirty="0"/>
              <a:t> </a:t>
            </a:r>
            <a:r>
              <a:rPr lang="ru-RU" sz="2000" dirty="0" err="1"/>
              <a:t>втрати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en-US" sz="2000" dirty="0"/>
              <a:t>QR </a:t>
            </a:r>
            <a:r>
              <a:rPr lang="ru-RU" sz="2000" dirty="0"/>
              <a:t>паспорт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реєстрації</a:t>
            </a:r>
            <a:r>
              <a:rPr lang="ru-RU" sz="2000" dirty="0"/>
              <a:t> у </a:t>
            </a:r>
            <a:r>
              <a:rPr lang="ru-RU" sz="2000" dirty="0" err="1"/>
              <a:t>міжнародній</a:t>
            </a:r>
            <a:r>
              <a:rPr lang="ru-RU" sz="2000" dirty="0"/>
              <a:t> онлайн-</a:t>
            </a:r>
            <a:r>
              <a:rPr lang="ru-RU" sz="2000" dirty="0" err="1"/>
              <a:t>базі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геопозиція</a:t>
            </a:r>
            <a:r>
              <a:rPr lang="ru-RU" sz="2000" dirty="0"/>
              <a:t> </a:t>
            </a:r>
            <a:r>
              <a:rPr lang="ru-RU" sz="2000" dirty="0" err="1"/>
              <a:t>знайденої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704948" y="3593714"/>
            <a:ext cx="4812620" cy="267147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пошук</a:t>
            </a:r>
            <a:r>
              <a:rPr lang="ru-RU" sz="2000" dirty="0"/>
              <a:t> та записи до </a:t>
            </a:r>
            <a:r>
              <a:rPr lang="ru-RU" sz="2000" dirty="0" err="1"/>
              <a:t>спеціалістів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інформаці</a:t>
            </a:r>
            <a:r>
              <a:rPr lang="uk-UA" sz="2000" dirty="0"/>
              <a:t>я</a:t>
            </a:r>
            <a:r>
              <a:rPr lang="ru-RU" sz="2000" dirty="0"/>
              <a:t> </a:t>
            </a:r>
            <a:r>
              <a:rPr lang="ru-RU" sz="2000" dirty="0" err="1"/>
              <a:t>щодо</a:t>
            </a:r>
            <a:r>
              <a:rPr lang="ru-RU" sz="2000" dirty="0"/>
              <a:t> догляду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моніторингу</a:t>
            </a:r>
            <a:r>
              <a:rPr lang="ru-RU" sz="2000" dirty="0"/>
              <a:t> </a:t>
            </a:r>
            <a:r>
              <a:rPr lang="ru-RU" sz="2000" dirty="0" err="1"/>
              <a:t>сезонних</a:t>
            </a:r>
            <a:r>
              <a:rPr lang="ru-RU" sz="2000" dirty="0"/>
              <a:t> процедур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пошук</a:t>
            </a:r>
            <a:r>
              <a:rPr lang="ru-RU" sz="2000" dirty="0"/>
              <a:t> </a:t>
            </a:r>
            <a:r>
              <a:rPr lang="ru-RU" sz="2000" dirty="0" err="1"/>
              <a:t>актуальних</a:t>
            </a:r>
            <a:r>
              <a:rPr lang="ru-RU" sz="2000" dirty="0"/>
              <a:t> </a:t>
            </a:r>
            <a:r>
              <a:rPr lang="ru-RU" sz="2000" dirty="0" err="1"/>
              <a:t>місць</a:t>
            </a:r>
            <a:r>
              <a:rPr lang="ru-RU" sz="2000" dirty="0"/>
              <a:t> для </a:t>
            </a:r>
            <a:r>
              <a:rPr lang="ru-RU" sz="2000" dirty="0" err="1"/>
              <a:t>вигулу</a:t>
            </a:r>
            <a:r>
              <a:rPr lang="ru-RU" sz="2000" dirty="0"/>
              <a:t> тварин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E48D36D-2907-43B0-8E4F-E12325BD9D7C}"/>
              </a:ext>
            </a:extLst>
          </p:cNvPr>
          <p:cNvSpPr txBox="1"/>
          <p:nvPr/>
        </p:nvSpPr>
        <p:spPr>
          <a:xfrm>
            <a:off x="2096913" y="2958417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B2738856-83D2-41E1-993B-BDBE3508606D}"/>
              </a:ext>
            </a:extLst>
          </p:cNvPr>
          <p:cNvSpPr txBox="1"/>
          <p:nvPr/>
        </p:nvSpPr>
        <p:spPr>
          <a:xfrm>
            <a:off x="8222258" y="2960787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  <p:pic>
        <p:nvPicPr>
          <p:cNvPr id="14" name="Місце для зображення 13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DB1BE63A-9B17-4FEF-8BA8-E9CECC6E0B42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5"/>
          <a:srcRect t="27625" b="27625"/>
          <a:stretch>
            <a:fillRect/>
          </a:stretch>
        </p:blipFill>
        <p:spPr/>
      </p:pic>
      <p:pic>
        <p:nvPicPr>
          <p:cNvPr id="10" name="Місце для зображення 9">
            <a:extLst>
              <a:ext uri="{FF2B5EF4-FFF2-40B4-BE49-F238E27FC236}">
                <a16:creationId xmlns:a16="http://schemas.microsoft.com/office/drawing/2014/main" id="{63B62570-2BE1-4C44-AECE-E96C50F666EC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6"/>
          <a:srcRect t="243" b="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118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795555"/>
            <a:ext cx="2234267" cy="477627"/>
          </a:xfrm>
        </p:spPr>
        <p:txBody>
          <a:bodyPr/>
          <a:lstStyle/>
          <a:p>
            <a:r>
              <a:rPr lang="uk-UA" sz="2800" dirty="0"/>
              <a:t>Недоліки</a:t>
            </a: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548542"/>
            <a:ext cx="4812620" cy="24451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інших</a:t>
            </a:r>
            <a:r>
              <a:rPr lang="ru-RU" sz="2000" dirty="0"/>
              <a:t> тварин, </a:t>
            </a:r>
            <a:r>
              <a:rPr lang="ru-RU" sz="2000" dirty="0" err="1"/>
              <a:t>окрім</a:t>
            </a:r>
            <a:r>
              <a:rPr lang="ru-RU" sz="2000" dirty="0"/>
              <a:t> собак та </a:t>
            </a:r>
            <a:r>
              <a:rPr lang="ru-RU" sz="2000" dirty="0" err="1"/>
              <a:t>котів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змінювати</a:t>
            </a:r>
            <a:r>
              <a:rPr lang="ru-RU" sz="2000" dirty="0"/>
              <a:t> </a:t>
            </a:r>
            <a:r>
              <a:rPr lang="ru-RU" sz="2000" dirty="0" err="1"/>
              <a:t>мову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детальної</a:t>
            </a:r>
            <a:r>
              <a:rPr lang="ru-RU" sz="2000" dirty="0"/>
              <a:t> </a:t>
            </a:r>
            <a:r>
              <a:rPr lang="ru-RU" sz="2000" dirty="0" err="1"/>
              <a:t>інформації</a:t>
            </a:r>
            <a:r>
              <a:rPr lang="ru-RU" sz="2000" dirty="0"/>
              <a:t> про догляд за твариною</a:t>
            </a: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нагадувань</a:t>
            </a:r>
            <a:r>
              <a:rPr lang="ru-RU" sz="2000" dirty="0"/>
              <a:t> </a:t>
            </a:r>
            <a:r>
              <a:rPr lang="ru-RU" sz="2000" dirty="0" err="1"/>
              <a:t>важливих</a:t>
            </a:r>
            <a:r>
              <a:rPr lang="ru-RU" sz="2000" dirty="0"/>
              <a:t> </a:t>
            </a:r>
            <a:r>
              <a:rPr lang="ru-RU" sz="2000" dirty="0" err="1"/>
              <a:t>подій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endParaRPr lang="uk-UA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705146" y="3597744"/>
            <a:ext cx="4812620" cy="29481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інших</a:t>
            </a:r>
            <a:r>
              <a:rPr lang="ru-RU" sz="2000" dirty="0"/>
              <a:t> тварин, </a:t>
            </a:r>
            <a:r>
              <a:rPr lang="ru-RU" sz="2000" dirty="0" err="1"/>
              <a:t>окрім</a:t>
            </a:r>
            <a:r>
              <a:rPr lang="ru-RU" sz="2000" dirty="0"/>
              <a:t> собак та </a:t>
            </a:r>
            <a:r>
              <a:rPr lang="ru-RU" sz="2000" dirty="0" err="1"/>
              <a:t>котів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змінювати</a:t>
            </a:r>
            <a:r>
              <a:rPr lang="ru-RU" sz="2000" dirty="0"/>
              <a:t> </a:t>
            </a:r>
            <a:r>
              <a:rPr lang="ru-RU" sz="2000" dirty="0" err="1"/>
              <a:t>мову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детальної</a:t>
            </a:r>
            <a:r>
              <a:rPr lang="ru-RU" sz="2000" dirty="0"/>
              <a:t> </a:t>
            </a:r>
            <a:r>
              <a:rPr lang="ru-RU" sz="2000" dirty="0" err="1"/>
              <a:t>інформації</a:t>
            </a:r>
            <a:r>
              <a:rPr lang="ru-RU" sz="2000" dirty="0"/>
              <a:t> про догляд за твариною</a:t>
            </a:r>
            <a:endParaRPr lang="uk-UA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галереї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ru-RU" sz="2000" dirty="0" err="1"/>
              <a:t>документи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</p:txBody>
      </p:sp>
      <p:pic>
        <p:nvPicPr>
          <p:cNvPr id="10" name="Місце для зображення 9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E04DC111-2394-41DD-8873-0AE5E86D38B1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3"/>
          <a:srcRect t="27625" b="27625"/>
          <a:stretch>
            <a:fillRect/>
          </a:stretch>
        </p:blipFill>
        <p:spPr/>
      </p:pic>
      <p:pic>
        <p:nvPicPr>
          <p:cNvPr id="7" name="Місце для зображення 6">
            <a:extLst>
              <a:ext uri="{FF2B5EF4-FFF2-40B4-BE49-F238E27FC236}">
                <a16:creationId xmlns:a16="http://schemas.microsoft.com/office/drawing/2014/main" id="{27AABE09-D922-4920-82DB-2CB7F18A83B5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4"/>
          <a:srcRect t="243" b="243"/>
          <a:stretch>
            <a:fillRect/>
          </a:stretch>
        </p:blipFill>
        <p:spPr>
          <a:xfrm>
            <a:off x="7969250" y="369888"/>
            <a:ext cx="2284413" cy="2273300"/>
          </a:xfr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A430EB19-CBC2-4576-8EAD-56A3866C2957}"/>
              </a:ext>
            </a:extLst>
          </p:cNvPr>
          <p:cNvSpPr txBox="1"/>
          <p:nvPr/>
        </p:nvSpPr>
        <p:spPr>
          <a:xfrm>
            <a:off x="2096913" y="2935831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15495C01-F553-413E-9CB8-B7C47D3C13DF}"/>
              </a:ext>
            </a:extLst>
          </p:cNvPr>
          <p:cNvSpPr txBox="1"/>
          <p:nvPr/>
        </p:nvSpPr>
        <p:spPr>
          <a:xfrm>
            <a:off x="8222456" y="2935769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</p:spTree>
    <p:extLst>
      <p:ext uri="{BB962C8B-B14F-4D97-AF65-F5344CB8AC3E}">
        <p14:creationId xmlns:p14="http://schemas.microsoft.com/office/powerpoint/2010/main" val="4231130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273215"/>
            <a:ext cx="2234267" cy="999967"/>
          </a:xfrm>
        </p:spPr>
        <p:txBody>
          <a:bodyPr/>
          <a:lstStyle/>
          <a:p>
            <a:r>
              <a:rPr lang="uk-UA" sz="2800" dirty="0"/>
              <a:t>Основний функціонал</a:t>
            </a: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421682"/>
            <a:ext cx="4812620" cy="32192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профілю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захисту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 у </a:t>
            </a:r>
            <a:r>
              <a:rPr lang="ru-RU" sz="2000" dirty="0" err="1"/>
              <a:t>випадку</a:t>
            </a:r>
            <a:r>
              <a:rPr lang="ru-RU" sz="2000" dirty="0"/>
              <a:t> </a:t>
            </a:r>
            <a:r>
              <a:rPr lang="ru-RU" sz="2000" dirty="0" err="1"/>
              <a:t>втрати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реєстрації</a:t>
            </a:r>
            <a:r>
              <a:rPr lang="ru-RU" sz="2000" dirty="0"/>
              <a:t> у </a:t>
            </a:r>
            <a:r>
              <a:rPr lang="ru-RU" sz="2000" dirty="0" err="1"/>
              <a:t>міжнародній</a:t>
            </a:r>
            <a:r>
              <a:rPr lang="ru-RU" sz="2000" dirty="0"/>
              <a:t> онлайн-</a:t>
            </a:r>
            <a:r>
              <a:rPr lang="ru-RU" sz="2000" dirty="0" err="1"/>
              <a:t>базі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зберігання</a:t>
            </a:r>
            <a:r>
              <a:rPr lang="ru-RU" sz="2000" dirty="0"/>
              <a:t> </a:t>
            </a:r>
            <a:r>
              <a:rPr lang="ru-RU" sz="2000" dirty="0" err="1"/>
              <a:t>документів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кешбек</a:t>
            </a:r>
            <a:r>
              <a:rPr lang="ru-RU" sz="2000" dirty="0"/>
              <a:t> система на </a:t>
            </a:r>
            <a:r>
              <a:rPr lang="ru-RU" sz="2000" dirty="0" err="1"/>
              <a:t>добрі</a:t>
            </a:r>
            <a:r>
              <a:rPr lang="ru-RU" sz="2000" dirty="0"/>
              <a:t> </a:t>
            </a:r>
            <a:r>
              <a:rPr lang="ru-RU" sz="2000" dirty="0" err="1"/>
              <a:t>справи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отримання</a:t>
            </a:r>
            <a:r>
              <a:rPr lang="ru-RU" sz="2000" dirty="0"/>
              <a:t> </a:t>
            </a:r>
            <a:r>
              <a:rPr lang="ru-RU" sz="2000" dirty="0" err="1"/>
              <a:t>геопозиції</a:t>
            </a:r>
            <a:r>
              <a:rPr lang="ru-RU" sz="2000" dirty="0"/>
              <a:t> </a:t>
            </a:r>
            <a:r>
              <a:rPr lang="ru-RU" sz="2000" dirty="0" err="1"/>
              <a:t>знайденої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834199" y="3421682"/>
            <a:ext cx="4812620" cy="34057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профілю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нагадування</a:t>
            </a:r>
            <a:r>
              <a:rPr lang="ru-RU" sz="2000" dirty="0"/>
              <a:t> та контроль </a:t>
            </a:r>
            <a:r>
              <a:rPr lang="ru-RU" sz="2000" dirty="0" err="1"/>
              <a:t>запланованих</a:t>
            </a:r>
            <a:r>
              <a:rPr lang="ru-RU" sz="2000" dirty="0"/>
              <a:t> </a:t>
            </a:r>
            <a:r>
              <a:rPr lang="ru-RU" sz="2000" dirty="0" err="1"/>
              <a:t>дій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допомога</a:t>
            </a:r>
            <a:r>
              <a:rPr lang="ru-RU" sz="2000" dirty="0"/>
              <a:t> у </a:t>
            </a:r>
            <a:r>
              <a:rPr lang="ru-RU" sz="2000" dirty="0" err="1"/>
              <a:t>пошуку</a:t>
            </a:r>
            <a:r>
              <a:rPr lang="ru-RU" sz="2000" dirty="0"/>
              <a:t> </a:t>
            </a:r>
            <a:r>
              <a:rPr lang="ru-RU" sz="2000" dirty="0" err="1"/>
              <a:t>спеціалістів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інформація</a:t>
            </a:r>
            <a:r>
              <a:rPr lang="ru-RU" sz="2000" dirty="0"/>
              <a:t> про догляд</a:t>
            </a:r>
            <a:endParaRPr lang="uk-UA" sz="2000" dirty="0"/>
          </a:p>
        </p:txBody>
      </p:sp>
      <p:pic>
        <p:nvPicPr>
          <p:cNvPr id="10" name="Місце для зображення 9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82596049-8C48-432D-A682-2975D4810F0D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3"/>
          <a:srcRect t="27625" b="27625"/>
          <a:stretch>
            <a:fillRect/>
          </a:stretch>
        </p:blipFill>
        <p:spPr>
          <a:xfrm>
            <a:off x="2455863" y="369888"/>
            <a:ext cx="2286000" cy="2273300"/>
          </a:xfrm>
        </p:spPr>
      </p:pic>
      <p:pic>
        <p:nvPicPr>
          <p:cNvPr id="7" name="Місце для зображення 6">
            <a:extLst>
              <a:ext uri="{FF2B5EF4-FFF2-40B4-BE49-F238E27FC236}">
                <a16:creationId xmlns:a16="http://schemas.microsoft.com/office/drawing/2014/main" id="{3EA68B5B-E889-455E-88AE-77021752940A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4"/>
          <a:srcRect t="278" b="278"/>
          <a:stretch>
            <a:fillRect/>
          </a:stretch>
        </p:blipFill>
        <p:spPr>
          <a:xfrm>
            <a:off x="7959725" y="369888"/>
            <a:ext cx="2286000" cy="2273300"/>
          </a:xfr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6EBAD27E-BAD9-4F5E-98AE-8B9A03DCA8E9}"/>
              </a:ext>
            </a:extLst>
          </p:cNvPr>
          <p:cNvSpPr txBox="1"/>
          <p:nvPr/>
        </p:nvSpPr>
        <p:spPr>
          <a:xfrm>
            <a:off x="2096913" y="2867010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9" name="TextBox 18">
            <a:hlinkClick r:id="rId6"/>
            <a:extLst>
              <a:ext uri="{FF2B5EF4-FFF2-40B4-BE49-F238E27FC236}">
                <a16:creationId xmlns:a16="http://schemas.microsoft.com/office/drawing/2014/main" id="{F9AB3E7C-D45F-4611-B637-F3F4E929E838}"/>
              </a:ext>
            </a:extLst>
          </p:cNvPr>
          <p:cNvSpPr txBox="1"/>
          <p:nvPr/>
        </p:nvSpPr>
        <p:spPr>
          <a:xfrm>
            <a:off x="8351509" y="2867010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</p:spTree>
    <p:extLst>
      <p:ext uri="{BB962C8B-B14F-4D97-AF65-F5344CB8AC3E}">
        <p14:creationId xmlns:p14="http://schemas.microsoft.com/office/powerpoint/2010/main" val="41326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Зображення, що містить кіт, дивиться, помаранчевий, ссавець&#10;&#10;Автоматично згенерований опис">
            <a:extLst>
              <a:ext uri="{FF2B5EF4-FFF2-40B4-BE49-F238E27FC236}">
                <a16:creationId xmlns:a16="http://schemas.microsoft.com/office/drawing/2014/main" id="{EAB478AC-772B-4E20-82F5-8C4D83AC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749" y="4400009"/>
            <a:ext cx="2348960" cy="2354648"/>
          </a:xfrm>
          <a:prstGeom prst="rect">
            <a:avLst/>
          </a:prstGeom>
        </p:spPr>
      </p:pic>
      <p:pic>
        <p:nvPicPr>
          <p:cNvPr id="26" name="Рисунок 25" descr="Зображення, що містить собака, ссавець&#10;&#10;Автоматично згенерований опис">
            <a:extLst>
              <a:ext uri="{FF2B5EF4-FFF2-40B4-BE49-F238E27FC236}">
                <a16:creationId xmlns:a16="http://schemas.microsoft.com/office/drawing/2014/main" id="{73815D72-12A7-46F1-B736-2A0A1984E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65" y="103344"/>
            <a:ext cx="2348960" cy="2354648"/>
          </a:xfrm>
          <a:prstGeom prst="rect">
            <a:avLst/>
          </a:prstGeom>
        </p:spPr>
      </p:pic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F4A07F3C-2C0D-4DC2-AB4F-E0355135560A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smtClean="0">
                <a:solidFill>
                  <a:schemeClr val="bg1">
                    <a:alpha val="50000"/>
                  </a:schemeClr>
                </a:solidFill>
              </a:rPr>
              <a:pPr rtl="0"/>
              <a:t>9</a:t>
            </a:fld>
            <a:endParaRPr lang="uk-UA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EB985F8A-17BD-4D34-8264-513487E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Слайд з великим фото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B2ED-A61A-4633-BDC0-27C075C67761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6" name="Овал 5" descr="Підпис до зображення">
            <a:extLst>
              <a:ext uri="{FF2B5EF4-FFF2-40B4-BE49-F238E27FC236}">
                <a16:creationId xmlns:a16="http://schemas.microsoft.com/office/drawing/2014/main" id="{2BCB8CB3-8468-48D4-9C1D-A581FC558D6F}"/>
              </a:ext>
            </a:extLst>
          </p:cNvPr>
          <p:cNvSpPr/>
          <p:nvPr/>
        </p:nvSpPr>
        <p:spPr>
          <a:xfrm>
            <a:off x="9510229" y="2259001"/>
            <a:ext cx="2340000" cy="234000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grpSp>
        <p:nvGrpSpPr>
          <p:cNvPr id="22" name="Групувати 21">
            <a:extLst>
              <a:ext uri="{FF2B5EF4-FFF2-40B4-BE49-F238E27FC236}">
                <a16:creationId xmlns:a16="http://schemas.microsoft.com/office/drawing/2014/main" id="{3FA98834-D20F-42C1-8F9A-11D488EAAC17}"/>
              </a:ext>
            </a:extLst>
          </p:cNvPr>
          <p:cNvGrpSpPr/>
          <p:nvPr/>
        </p:nvGrpSpPr>
        <p:grpSpPr>
          <a:xfrm>
            <a:off x="790536" y="318501"/>
            <a:ext cx="6441537" cy="1015663"/>
            <a:chOff x="995192" y="224136"/>
            <a:chExt cx="6094070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F34D81-A239-43A7-B217-545124E39EC9}"/>
                </a:ext>
              </a:extLst>
            </p:cNvPr>
            <p:cNvSpPr txBox="1"/>
            <p:nvPr/>
          </p:nvSpPr>
          <p:spPr>
            <a:xfrm>
              <a:off x="995192" y="224136"/>
              <a:ext cx="6094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Питання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тварин для мене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важливіше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,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ніж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заклопотаність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тим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,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чи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мене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висміюватимуть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.</a:t>
              </a:r>
              <a:endParaRPr lang="uk-UA" i="1" u="sng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537E9C-0131-4FCE-BA32-74EA2DD4FD92}"/>
                </a:ext>
              </a:extLst>
            </p:cNvPr>
            <p:cNvSpPr txBox="1"/>
            <p:nvPr/>
          </p:nvSpPr>
          <p:spPr>
            <a:xfrm>
              <a:off x="5799759" y="870467"/>
              <a:ext cx="1169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uk-UA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Еміль Золя</a:t>
              </a:r>
            </a:p>
          </p:txBody>
        </p:sp>
      </p:grpSp>
      <p:grpSp>
        <p:nvGrpSpPr>
          <p:cNvPr id="25" name="Групувати 24">
            <a:extLst>
              <a:ext uri="{FF2B5EF4-FFF2-40B4-BE49-F238E27FC236}">
                <a16:creationId xmlns:a16="http://schemas.microsoft.com/office/drawing/2014/main" id="{F1BDE3A7-8757-4A9A-93D0-C1D644B2229E}"/>
              </a:ext>
            </a:extLst>
          </p:cNvPr>
          <p:cNvGrpSpPr/>
          <p:nvPr/>
        </p:nvGrpSpPr>
        <p:grpSpPr>
          <a:xfrm>
            <a:off x="3900052" y="2019029"/>
            <a:ext cx="5182565" cy="1015663"/>
            <a:chOff x="2259957" y="1790020"/>
            <a:chExt cx="5182565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2B8E8D-FAC4-4646-A16E-BBC110F0BAA3}"/>
                </a:ext>
              </a:extLst>
            </p:cNvPr>
            <p:cNvSpPr txBox="1"/>
            <p:nvPr/>
          </p:nvSpPr>
          <p:spPr>
            <a:xfrm>
              <a:off x="2259957" y="1790020"/>
              <a:ext cx="51825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i="0" dirty="0" err="1">
                  <a:effectLst/>
                  <a:latin typeface="BlinkMacSystemFont"/>
                </a:rPr>
                <a:t>Тварини</a:t>
              </a:r>
              <a:r>
                <a:rPr lang="ru-RU" i="0" dirty="0">
                  <a:effectLst/>
                  <a:latin typeface="BlinkMacSystemFont"/>
                </a:rPr>
                <a:t> – </a:t>
              </a:r>
              <a:r>
                <a:rPr lang="ru-RU" i="0" dirty="0" err="1">
                  <a:effectLst/>
                  <a:latin typeface="BlinkMacSystemFont"/>
                </a:rPr>
                <a:t>частина</a:t>
              </a:r>
              <a:r>
                <a:rPr lang="ru-RU" i="0" dirty="0">
                  <a:effectLst/>
                  <a:latin typeface="BlinkMacSystemFont"/>
                </a:rPr>
                <a:t> природного закону, вони </a:t>
              </a:r>
              <a:r>
                <a:rPr lang="ru-RU" i="0" dirty="0" err="1">
                  <a:effectLst/>
                  <a:latin typeface="BlinkMacSystemFont"/>
                </a:rPr>
                <a:t>мають</a:t>
              </a:r>
              <a:r>
                <a:rPr lang="ru-RU" i="0" dirty="0">
                  <a:effectLst/>
                  <a:latin typeface="BlinkMacSystemFont"/>
                </a:rPr>
                <a:t> </a:t>
              </a:r>
              <a:r>
                <a:rPr lang="ru-RU" i="0" dirty="0" err="1">
                  <a:effectLst/>
                  <a:latin typeface="BlinkMacSystemFont"/>
                </a:rPr>
                <a:t>свої</a:t>
              </a:r>
              <a:r>
                <a:rPr lang="ru-RU" i="0" dirty="0">
                  <a:effectLst/>
                  <a:latin typeface="BlinkMacSystemFont"/>
                </a:rPr>
                <a:t> права, тому </a:t>
              </a:r>
              <a:r>
                <a:rPr lang="ru-RU" i="0" dirty="0" err="1">
                  <a:effectLst/>
                  <a:latin typeface="BlinkMacSystemFont"/>
                </a:rPr>
                <a:t>що</a:t>
              </a:r>
              <a:r>
                <a:rPr lang="ru-RU" i="0" dirty="0">
                  <a:effectLst/>
                  <a:latin typeface="BlinkMacSystemFont"/>
                </a:rPr>
                <a:t> вони </a:t>
              </a:r>
              <a:r>
                <a:rPr lang="ru-RU" i="0" dirty="0" err="1">
                  <a:effectLst/>
                  <a:latin typeface="BlinkMacSystemFont"/>
                </a:rPr>
                <a:t>розумні</a:t>
              </a:r>
              <a:r>
                <a:rPr lang="ru-RU" i="0" dirty="0">
                  <a:effectLst/>
                  <a:latin typeface="BlinkMacSystemFont"/>
                </a:rPr>
                <a:t>.</a:t>
              </a:r>
              <a:endParaRPr lang="uk-U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C394FF-950F-4AEC-9A38-30CC64EB28CA}"/>
                </a:ext>
              </a:extLst>
            </p:cNvPr>
            <p:cNvSpPr txBox="1"/>
            <p:nvPr/>
          </p:nvSpPr>
          <p:spPr>
            <a:xfrm>
              <a:off x="5717865" y="2436351"/>
              <a:ext cx="17246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Жан-Жак Руссо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8" name="Групувати 27">
            <a:extLst>
              <a:ext uri="{FF2B5EF4-FFF2-40B4-BE49-F238E27FC236}">
                <a16:creationId xmlns:a16="http://schemas.microsoft.com/office/drawing/2014/main" id="{E48A855C-8A85-44F7-9EB2-9BC378D8CDF8}"/>
              </a:ext>
            </a:extLst>
          </p:cNvPr>
          <p:cNvGrpSpPr/>
          <p:nvPr/>
        </p:nvGrpSpPr>
        <p:grpSpPr>
          <a:xfrm>
            <a:off x="3900052" y="5386928"/>
            <a:ext cx="5527060" cy="1015663"/>
            <a:chOff x="6096000" y="3990753"/>
            <a:chExt cx="5527060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25FD3C-8920-4D83-931A-64E93F09A4F5}"/>
                </a:ext>
              </a:extLst>
            </p:cNvPr>
            <p:cNvSpPr txBox="1"/>
            <p:nvPr/>
          </p:nvSpPr>
          <p:spPr>
            <a:xfrm>
              <a:off x="6096000" y="3990753"/>
              <a:ext cx="53860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Тварини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–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дуже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милі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друзі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: 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ставлять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питань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і 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критикують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.</a:t>
              </a:r>
              <a:endParaRPr lang="uk-UA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66856C-9AC2-4D29-A75B-988DFA894A60}"/>
                </a:ext>
              </a:extLst>
            </p:cNvPr>
            <p:cNvSpPr txBox="1"/>
            <p:nvPr/>
          </p:nvSpPr>
          <p:spPr>
            <a:xfrm>
              <a:off x="9769852" y="4637084"/>
              <a:ext cx="18532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uk-UA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Джордж Еліот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C3F08C34-26D9-4FB5-B3DF-E9439D9F6D3E}"/>
              </a:ext>
            </a:extLst>
          </p:cNvPr>
          <p:cNvGrpSpPr/>
          <p:nvPr/>
        </p:nvGrpSpPr>
        <p:grpSpPr>
          <a:xfrm>
            <a:off x="790536" y="3719557"/>
            <a:ext cx="3980229" cy="923330"/>
            <a:chOff x="790536" y="3028063"/>
            <a:chExt cx="3980229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8F4E0-C78F-4CE8-9AD5-177A004C3F36}"/>
                </a:ext>
              </a:extLst>
            </p:cNvPr>
            <p:cNvSpPr txBox="1"/>
            <p:nvPr/>
          </p:nvSpPr>
          <p:spPr>
            <a:xfrm>
              <a:off x="790536" y="3028063"/>
              <a:ext cx="397823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effectLst/>
                  <a:latin typeface="BlinkMacSystemFont"/>
                </a:rPr>
                <a:t>Хто</a:t>
              </a:r>
              <a:r>
                <a:rPr lang="ru-RU" b="0" i="0" dirty="0">
                  <a:effectLst/>
                  <a:latin typeface="BlinkMacSystemFont"/>
                </a:rPr>
                <a:t> </a:t>
              </a:r>
              <a:r>
                <a:rPr lang="ru-RU" b="0" i="0" dirty="0" err="1">
                  <a:effectLst/>
                  <a:latin typeface="BlinkMacSystemFont"/>
                </a:rPr>
                <a:t>годує</a:t>
              </a:r>
              <a:r>
                <a:rPr lang="ru-RU" b="0" i="0" dirty="0">
                  <a:effectLst/>
                  <a:latin typeface="BlinkMacSystemFont"/>
                </a:rPr>
                <a:t> </a:t>
              </a:r>
              <a:r>
                <a:rPr lang="ru-RU" b="0" i="0" dirty="0" err="1">
                  <a:effectLst/>
                  <a:latin typeface="BlinkMacSystemFont"/>
                </a:rPr>
                <a:t>голодну</a:t>
              </a:r>
              <a:r>
                <a:rPr lang="ru-RU" b="0" i="0" dirty="0">
                  <a:effectLst/>
                  <a:latin typeface="BlinkMacSystemFont"/>
                </a:rPr>
                <a:t> тварину, той живить свою </a:t>
              </a:r>
              <a:r>
                <a:rPr lang="ru-RU" b="0" i="0" dirty="0" err="1">
                  <a:effectLst/>
                  <a:latin typeface="BlinkMacSystemFont"/>
                </a:rPr>
                <a:t>власну</a:t>
              </a:r>
              <a:r>
                <a:rPr lang="ru-RU" b="0" i="0" dirty="0">
                  <a:effectLst/>
                  <a:latin typeface="BlinkMacSystemFont"/>
                </a:rPr>
                <a:t> душу.</a:t>
              </a:r>
              <a:br>
                <a:rPr lang="ru-RU" dirty="0"/>
              </a:br>
              <a:endParaRPr lang="uk-UA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B000D7-F344-4687-BAFB-5C038BBB6781}"/>
                </a:ext>
              </a:extLst>
            </p:cNvPr>
            <p:cNvSpPr txBox="1"/>
            <p:nvPr/>
          </p:nvSpPr>
          <p:spPr>
            <a:xfrm>
              <a:off x="3315249" y="3582061"/>
              <a:ext cx="145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1" u="sng" dirty="0" err="1">
                  <a:solidFill>
                    <a:schemeClr val="accent1"/>
                  </a:solidFill>
                  <a:effectLst/>
                  <a:latin typeface="BlinkMacSystemFont"/>
                </a:rPr>
                <a:t>Чарлі</a:t>
              </a:r>
              <a:r>
                <a:rPr lang="ru-RU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 </a:t>
              </a:r>
              <a:r>
                <a:rPr lang="ru-RU" b="0" i="1" u="sng" dirty="0" err="1">
                  <a:solidFill>
                    <a:schemeClr val="accent1"/>
                  </a:solidFill>
                  <a:effectLst/>
                  <a:latin typeface="BlinkMacSystemFont"/>
                </a:rPr>
                <a:t>Чаплін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3" name="Рисунок 32" descr="Зображення, що містить собака, надворі, коричневий, дерев’яний&#10;&#10;Автоматично згенерований опис">
            <a:extLst>
              <a:ext uri="{FF2B5EF4-FFF2-40B4-BE49-F238E27FC236}">
                <a16:creationId xmlns:a16="http://schemas.microsoft.com/office/drawing/2014/main" id="{709FE039-A74B-427A-B8D7-519954AF2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99" y="1271307"/>
            <a:ext cx="2818954" cy="2224748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5" name="Рисунок 34" descr="Зображення, що містить кіт, ссавець, кладе, лежить&#10;&#10;Автоматично згенерований опис">
            <a:extLst>
              <a:ext uri="{FF2B5EF4-FFF2-40B4-BE49-F238E27FC236}">
                <a16:creationId xmlns:a16="http://schemas.microsoft.com/office/drawing/2014/main" id="{1CB939A2-427D-4E30-AA6F-BB87EFDA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52" y="4511718"/>
            <a:ext cx="2818954" cy="2224748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9" name="Рисунок 38" descr="Зображення, що містить ссавець&#10;&#10;Автоматично згенерований опис">
            <a:extLst>
              <a:ext uri="{FF2B5EF4-FFF2-40B4-BE49-F238E27FC236}">
                <a16:creationId xmlns:a16="http://schemas.microsoft.com/office/drawing/2014/main" id="{1B41685B-1DD2-4D75-A96C-1149AD857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600" y="2924469"/>
            <a:ext cx="2818954" cy="220707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9510229" y="2755842"/>
            <a:ext cx="2223829" cy="133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Love&amp;Pets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238_TF16411254" id="{093B4489-FE0A-4379-A69E-A084C580B7F6}" vid="{9733212B-966B-4711-8C52-2595B6DC023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15998C-280A-471A-8BB1-CDC2B95FC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1DA07E-9A1F-402C-A357-ABD24F8C703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Сучасна презентація</Template>
  <TotalTime>546</TotalTime>
  <Words>496</Words>
  <Application>Microsoft Office PowerPoint</Application>
  <PresentationFormat>Широкий екран</PresentationFormat>
  <Paragraphs>89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8" baseType="lpstr">
      <vt:lpstr>Arial</vt:lpstr>
      <vt:lpstr>Bebas</vt:lpstr>
      <vt:lpstr>BlinkMacSystemFont</vt:lpstr>
      <vt:lpstr>Calibri</vt:lpstr>
      <vt:lpstr>Calibri Light</vt:lpstr>
      <vt:lpstr>Gill Sans</vt:lpstr>
      <vt:lpstr>Wingdings</vt:lpstr>
      <vt:lpstr>Тема Office</vt:lpstr>
      <vt:lpstr>Love&amp;Pets</vt:lpstr>
      <vt:lpstr>Ціль аплікації</vt:lpstr>
      <vt:lpstr>Проблеми, які вирішує</vt:lpstr>
      <vt:lpstr>Типи користувачів</vt:lpstr>
      <vt:lpstr>Основні вимоги</vt:lpstr>
      <vt:lpstr>Переваги</vt:lpstr>
      <vt:lpstr>Недоліки</vt:lpstr>
      <vt:lpstr>Основний функціонал</vt:lpstr>
      <vt:lpstr>Слайд з великим фото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Love&amp;Pets</dc:title>
  <dc:creator>Ірина Слобода</dc:creator>
  <cp:lastModifiedBy>Ірина Слобода</cp:lastModifiedBy>
  <cp:revision>56</cp:revision>
  <dcterms:created xsi:type="dcterms:W3CDTF">2021-09-11T10:32:45Z</dcterms:created>
  <dcterms:modified xsi:type="dcterms:W3CDTF">2021-09-17T10:55:44Z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